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F40"/>
    <a:srgbClr val="50AD50"/>
    <a:srgbClr val="97C78E"/>
    <a:srgbClr val="7FBC77"/>
    <a:srgbClr val="989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09D-73B3-4ED3-9206-EDD61203055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B784-A7AF-4FC1-BD53-04021EF1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4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09D-73B3-4ED3-9206-EDD61203055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B784-A7AF-4FC1-BD53-04021EF1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09D-73B3-4ED3-9206-EDD61203055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B784-A7AF-4FC1-BD53-04021EF1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1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09D-73B3-4ED3-9206-EDD61203055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B784-A7AF-4FC1-BD53-04021EF1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2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09D-73B3-4ED3-9206-EDD61203055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B784-A7AF-4FC1-BD53-04021EF1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9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09D-73B3-4ED3-9206-EDD61203055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B784-A7AF-4FC1-BD53-04021EF1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09D-73B3-4ED3-9206-EDD61203055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B784-A7AF-4FC1-BD53-04021EF1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7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09D-73B3-4ED3-9206-EDD61203055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B784-A7AF-4FC1-BD53-04021EF1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0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09D-73B3-4ED3-9206-EDD61203055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B784-A7AF-4FC1-BD53-04021EF1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09D-73B3-4ED3-9206-EDD61203055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B784-A7AF-4FC1-BD53-04021EF1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2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09D-73B3-4ED3-9206-EDD61203055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B784-A7AF-4FC1-BD53-04021EF1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4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F709D-73B3-4ED3-9206-EDD61203055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B784-A7AF-4FC1-BD53-04021EF1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9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-1817"/>
            <a:ext cx="6858000" cy="902717"/>
          </a:xfrm>
          <a:prstGeom prst="rect">
            <a:avLst/>
          </a:prstGeom>
          <a:solidFill>
            <a:srgbClr val="50A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2624" y="60112"/>
            <a:ext cx="56188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0" spc="1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SPRING CLEANING CHECKLIST</a:t>
            </a:r>
          </a:p>
          <a:p>
            <a:r>
              <a:rPr lang="en-US" sz="2400" b="1" spc="1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FROM A PEST CONTROL EXPERT</a:t>
            </a:r>
            <a:endParaRPr lang="en-US" sz="2400" b="1" i="0" spc="1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330" y="1156738"/>
            <a:ext cx="6335486" cy="5170646"/>
          </a:xfrm>
          <a:prstGeom prst="rect">
            <a:avLst/>
          </a:prstGeom>
        </p:spPr>
        <p:txBody>
          <a:bodyPr wrap="square" numCol="2" spcCol="18288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deep clean the dishwasher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and organize the refrigerator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and organize the freezer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vacuum refrigerator coils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the oven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stove top burners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and disinfect the garbage disposal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and organize plastic and other food storage containers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organize the pantry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and organize kitchen drawers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deep clean pots, pans, and bakeware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the hood vent and change filter if needed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and disinfect small appliances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reorganize kitchen cabinets and drawers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the pot rack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and disinfect the trash can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straighten cups, mugs, and glasses in the cabinets and cupboard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and disinfect high chairs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deep clean and polish cabinet doors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tile and use touch up paint on walls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deep clean floors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disinfect door knobs, light fixtures and pulls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the microwave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under the sink and eliminate the unnecessary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Reset Mouse traps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Change out spider and cockroach traps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Sweep away cobwebs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other areas that don’t see the light of day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vents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crumbs out of your toaster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under fridge and stove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6817" y="962829"/>
            <a:ext cx="11176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0" dirty="0">
                <a:solidFill>
                  <a:srgbClr val="50AD50"/>
                </a:solidFill>
                <a:effectLst/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THE KITCHEN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6817" y="4111366"/>
            <a:ext cx="2798993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windows and window sills. Take out and wash window screens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For each drawer: remove items, wash drawer, place items back neatly.  Donate Items you no longer need.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Remove everything from closets. Sweep and wash closet floor. Put everything back neatly.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Donate items you no longer need.  Try not to store things on closet floor.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Move Bed.  Sweep or vacuum under bed.  Try not to store things under bed.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Launder bedding and curtains.  Wash pillows in hot water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floor registers and other vent covers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Dust lights. Clean lamp shades.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switch plates.  Wash walls and trim as needed.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6818" y="3855528"/>
            <a:ext cx="13195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0" dirty="0">
                <a:solidFill>
                  <a:srgbClr val="50AD50"/>
                </a:solidFill>
                <a:effectLst/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THE BEDROOMS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29585" y="4111366"/>
            <a:ext cx="3454273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Empty all cabinets and vanity. Wash inside, replace items neatly.  Discard expired medications and cosmetics.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outside of cabinets and vanities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sink and drain.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windows and window sills. Take out and wash window screens.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mirror and frame 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Dust light fixtures.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toilet, inside and out. Remove seat and clean around seat bolts.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light switch plates.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walls and trim.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doors and door knobs.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floor registers and other vent covers.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Sweep and wash floors.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tub. Clean drain.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Shine faucets.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27073" y="3855527"/>
            <a:ext cx="14237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0" dirty="0">
                <a:solidFill>
                  <a:srgbClr val="50AD50"/>
                </a:solidFill>
                <a:effectLst/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THE BATHROOMS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3146" y="7108296"/>
            <a:ext cx="9326698" cy="3016210"/>
          </a:xfrm>
          <a:prstGeom prst="rect">
            <a:avLst/>
          </a:prstGeom>
        </p:spPr>
        <p:txBody>
          <a:bodyPr wrap="square" numCol="3" spcCol="36576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Vacuum sofas.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Spot clean sofas, where you may have stains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Launder throw pillows and blankets.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Dust shelves, furniture and decor.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lamps and lampshades.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windows and window sills.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Take out and wash window screens.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television screen.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Carefully dust electronics.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Tidy electronics wires.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Sort through music and DVD’s.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endParaRPr lang="en-US" sz="1000" dirty="0">
              <a:solidFill>
                <a:srgbClr val="100F4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Sort books and magazines.  Donate or recycle ones that you no longer read.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hard plastic children’s toys with warm soapy water. Rinse and dry.  Launder stuffed toys.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light switch plates.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walls and trim as needed.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doors and knobs.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floor registers and other vent covers.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floors.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Dust cobwebs in corners and all over the room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4813" y="6847518"/>
            <a:ext cx="14654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0" dirty="0">
                <a:solidFill>
                  <a:srgbClr val="50AD50"/>
                </a:solidFill>
                <a:effectLst/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THE LIVING ROOM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66293"/>
            <a:ext cx="7083846" cy="863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445" y="8788997"/>
            <a:ext cx="912455" cy="344245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4813" y="8879756"/>
            <a:ext cx="47500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50AD50"/>
                </a:solidFill>
                <a:effectLst/>
                <a:latin typeface="+mj-lt"/>
              </a:rPr>
              <a:t>MantisPestSolutions.com | 810 NW Main St </a:t>
            </a:r>
            <a:r>
              <a:rPr kumimoji="0" lang="en-US" altLang="en-US" sz="800" b="1" i="0" u="none" strike="noStrike" cap="none" normalizeH="0" baseline="0" dirty="0" err="1">
                <a:ln>
                  <a:noFill/>
                </a:ln>
                <a:solidFill>
                  <a:srgbClr val="50AD50"/>
                </a:solidFill>
                <a:effectLst/>
                <a:latin typeface="+mj-lt"/>
              </a:rPr>
              <a:t>Ste</a:t>
            </a: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50AD50"/>
                </a:solidFill>
                <a:effectLst/>
                <a:latin typeface="+mj-lt"/>
              </a:rPr>
              <a:t> B | Lees Summit, MO 64086 | (816) 287- 5030 | (913) 225 -7060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50AD5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759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-1816"/>
            <a:ext cx="6858000" cy="864912"/>
          </a:xfrm>
          <a:prstGeom prst="rect">
            <a:avLst/>
          </a:prstGeom>
          <a:solidFill>
            <a:srgbClr val="50A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4826" y="91310"/>
            <a:ext cx="56188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0" spc="1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SPRING CLEANING CHECKLIST</a:t>
            </a:r>
          </a:p>
          <a:p>
            <a:r>
              <a:rPr lang="en-US" sz="2400" b="1" spc="1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FROM A PEST CONTROL EXPERT</a:t>
            </a:r>
            <a:endParaRPr lang="en-US" sz="2400" b="1" i="0" spc="1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0782" y="1336285"/>
            <a:ext cx="43221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out your dryer vent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inside washing machine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empty washing machine drain pump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dust crown molding, wall corners, and floor molding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dust behind and underneath washer and dryer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sweep and mop floors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reseal tile grout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walls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and organize contents on shelving and in cabinets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eliminate unnecessary cleaning products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install organizers to hold cleaning products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disinfect door knobs and light switch plates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out from under washer and dryer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out any cobwebs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check door seal (replace if compromised)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0783" y="1080447"/>
            <a:ext cx="25872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0" dirty="0">
                <a:solidFill>
                  <a:srgbClr val="50AD50"/>
                </a:solidFill>
                <a:effectLst/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THE LAUNDRY ROOM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0782" y="4151000"/>
            <a:ext cx="46714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Empty everything out of the garage and dust each item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Throw away unneeded items, label and box needed items.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Sweep cobwebs found in the corners and the ceiling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Walls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light switch plates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Walls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Sweep Garage Floor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Mop Garage Floor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Return all needed items into the garage in an organized fashion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0782" y="3880572"/>
            <a:ext cx="10903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0" dirty="0">
                <a:solidFill>
                  <a:srgbClr val="50AD50"/>
                </a:solidFill>
                <a:effectLst/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THE GARAGE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89504" y="1336285"/>
            <a:ext cx="2549805" cy="2862322"/>
          </a:xfrm>
          <a:prstGeom prst="rect">
            <a:avLst/>
          </a:prstGeom>
        </p:spPr>
        <p:txBody>
          <a:bodyPr wrap="square" numCol="1" spcCol="36576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Clean your Gutters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Rinse your Driveway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Windows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Trim Hedges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Weed Plants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Mow the Lawn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Wash Siding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Spray for Weeds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Sweep patio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Look for any repairs that may need to be made on the patio or fence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Look for wasp nests along the siding of your house, trees, or swing sets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Check for any wholes where snakes, and other rodents might be living underground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>
                <a:solidFill>
                  <a:srgbClr val="100F40"/>
                </a:solidFill>
                <a:latin typeface="+mj-lt"/>
              </a:rPr>
              <a:t>Call Mantis Pest Solutions to spray for bugs and set traps.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81171" y="1075507"/>
            <a:ext cx="8114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0" dirty="0">
                <a:solidFill>
                  <a:srgbClr val="50AD50"/>
                </a:solidFill>
                <a:effectLst/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OUTSIDE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-112923" y="863096"/>
            <a:ext cx="7083846" cy="863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445" y="8788997"/>
            <a:ext cx="912455" cy="344245"/>
          </a:xfrm>
          <a:prstGeom prst="rect">
            <a:avLst/>
          </a:prstGeom>
        </p:spPr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64813" y="8879756"/>
            <a:ext cx="47500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50AD50"/>
                </a:solidFill>
                <a:effectLst/>
                <a:latin typeface="+mj-lt"/>
              </a:rPr>
              <a:t>MantisPestSolutions.com | 810 NW Main St </a:t>
            </a:r>
            <a:r>
              <a:rPr kumimoji="0" lang="en-US" altLang="en-US" sz="800" b="1" i="0" u="none" strike="noStrike" cap="none" normalizeH="0" baseline="0" dirty="0" err="1">
                <a:ln>
                  <a:noFill/>
                </a:ln>
                <a:solidFill>
                  <a:srgbClr val="50AD50"/>
                </a:solidFill>
                <a:effectLst/>
                <a:latin typeface="+mj-lt"/>
              </a:rPr>
              <a:t>Ste</a:t>
            </a: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50AD50"/>
                </a:solidFill>
                <a:effectLst/>
                <a:latin typeface="+mj-lt"/>
              </a:rPr>
              <a:t> B | Lees Summit, MO 64086 | (816) 287- 5030 | (913) 225 -7060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50AD50"/>
              </a:solidFill>
              <a:effectLst/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6079631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100F4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GET RID OF PESTS TODAY!</a:t>
            </a:r>
          </a:p>
          <a:p>
            <a:pPr algn="ctr"/>
            <a:endParaRPr lang="en-US" sz="1600" b="1" dirty="0">
              <a:solidFill>
                <a:srgbClr val="50AD5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n-US" sz="1400" b="1" dirty="0">
                <a:solidFill>
                  <a:srgbClr val="50AD5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Protection Guarantee</a:t>
            </a:r>
            <a:r>
              <a:rPr lang="en-US" altLang="en-US" sz="1400" b="1" dirty="0">
                <a:solidFill>
                  <a:srgbClr val="50AD50"/>
                </a:solidFill>
              </a:rPr>
              <a:t> </a:t>
            </a:r>
            <a:r>
              <a:rPr lang="en-US" altLang="en-US" sz="1400" b="1" dirty="0">
                <a:solidFill>
                  <a:srgbClr val="100F40"/>
                </a:solidFill>
              </a:rPr>
              <a:t>|</a:t>
            </a:r>
            <a:r>
              <a:rPr lang="en-US" sz="1400" b="1" dirty="0">
                <a:solidFill>
                  <a:srgbClr val="50AD5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30+ Years of Experience</a:t>
            </a:r>
            <a:endParaRPr lang="en-US" sz="1400" b="1" dirty="0">
              <a:solidFill>
                <a:srgbClr val="50AD50"/>
              </a:solidFill>
            </a:endParaRPr>
          </a:p>
          <a:p>
            <a:pPr algn="ctr"/>
            <a:r>
              <a:rPr lang="en-US" sz="1400" b="1" dirty="0">
                <a:solidFill>
                  <a:srgbClr val="50AD5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Locally Owned &amp; Operated</a:t>
            </a:r>
            <a:r>
              <a:rPr lang="en-US" altLang="en-US" sz="1400" b="1" dirty="0">
                <a:solidFill>
                  <a:srgbClr val="50AD50"/>
                </a:solidFill>
              </a:rPr>
              <a:t> </a:t>
            </a:r>
            <a:r>
              <a:rPr lang="en-US" altLang="en-US" sz="1400" b="1" dirty="0">
                <a:solidFill>
                  <a:srgbClr val="100F40"/>
                </a:solidFill>
              </a:rPr>
              <a:t>|</a:t>
            </a:r>
            <a:r>
              <a:rPr lang="en-US" sz="1400" b="1" dirty="0">
                <a:solidFill>
                  <a:srgbClr val="50AD5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$75 Off Your First Service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691640" y="7315825"/>
            <a:ext cx="3474720" cy="845820"/>
          </a:xfrm>
          <a:prstGeom prst="roundRect">
            <a:avLst/>
          </a:prstGeom>
          <a:solidFill>
            <a:srgbClr val="100F40"/>
          </a:solidFill>
          <a:ln>
            <a:solidFill>
              <a:srgbClr val="100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CALL (816) 287-5030</a:t>
            </a:r>
            <a:br>
              <a:rPr lang="en-US" b="1" cap="all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US" b="1" cap="all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CALL (913) 225- 7060</a:t>
            </a:r>
          </a:p>
        </p:txBody>
      </p:sp>
    </p:spTree>
    <p:extLst>
      <p:ext uri="{BB962C8B-B14F-4D97-AF65-F5344CB8AC3E}">
        <p14:creationId xmlns:p14="http://schemas.microsoft.com/office/powerpoint/2010/main" val="2367476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1527</TotalTime>
  <Words>796</Words>
  <Application>Microsoft Office PowerPoint</Application>
  <PresentationFormat>Letter Paper (8.5x11 in)</PresentationFormat>
  <Paragraphs>152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Adobe Gothic Std B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Auret Esselen</dc:creator>
  <cp:lastModifiedBy>Tanner Holt</cp:lastModifiedBy>
  <cp:revision>12</cp:revision>
  <dcterms:created xsi:type="dcterms:W3CDTF">2017-04-11T20:54:22Z</dcterms:created>
  <dcterms:modified xsi:type="dcterms:W3CDTF">2017-04-17T15:30:34Z</dcterms:modified>
</cp:coreProperties>
</file>